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1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0000"/>
    <a:srgbClr val="6699FF"/>
    <a:srgbClr val="FF9999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6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6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3DA22-8BD0-411D-8F08-ABDF31F8EF17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E823A7-D128-4E59-AD42-8DC959FFC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757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5CE4-95B8-42BD-AC24-3AF520B14D9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937-5F1D-4C1E-9C74-681DAEFB6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544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5CE4-95B8-42BD-AC24-3AF520B14D9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937-5F1D-4C1E-9C74-681DAEFB6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288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5CE4-95B8-42BD-AC24-3AF520B14D9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937-5F1D-4C1E-9C74-681DAEFB6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324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5CE4-95B8-42BD-AC24-3AF520B14D9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937-5F1D-4C1E-9C74-681DAEFB6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803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5CE4-95B8-42BD-AC24-3AF520B14D9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937-5F1D-4C1E-9C74-681DAEFB6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393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5CE4-95B8-42BD-AC24-3AF520B14D9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937-5F1D-4C1E-9C74-681DAEFB6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895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5CE4-95B8-42BD-AC24-3AF520B14D9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937-5F1D-4C1E-9C74-681DAEFB6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980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5CE4-95B8-42BD-AC24-3AF520B14D9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937-5F1D-4C1E-9C74-681DAEFB6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590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5CE4-95B8-42BD-AC24-3AF520B14D9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937-5F1D-4C1E-9C74-681DAEFB6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308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5CE4-95B8-42BD-AC24-3AF520B14D9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937-5F1D-4C1E-9C74-681DAEFB6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10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5CE4-95B8-42BD-AC24-3AF520B14D9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937-5F1D-4C1E-9C74-681DAEFB6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221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15CE4-95B8-42BD-AC24-3AF520B14D99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42937-5F1D-4C1E-9C74-681DAEFB63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376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7690" y="1429789"/>
            <a:ext cx="11043557" cy="5013181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2025/26 учебному году осуществить </a:t>
            </a:r>
            <a:r>
              <a:rPr lang="ru-RU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</a:t>
            </a:r>
            <a:r>
              <a:rPr lang="ru-RU" sz="2000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общеобразовательных организаций </a:t>
            </a:r>
            <a:r>
              <a:rPr lang="ru-RU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реализацию основного </a:t>
            </a:r>
            <a:r>
              <a:rPr lang="ru-RU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продвинутого </a:t>
            </a:r>
            <a:r>
              <a:rPr lang="ru-RU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</a:t>
            </a:r>
            <a:r>
              <a:rPr lang="ru-RU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Единой модели профессиональной ориентаци</a:t>
            </a:r>
            <a:r>
              <a:rPr lang="ru-RU" sz="2000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и;</a:t>
            </a:r>
          </a:p>
          <a:p>
            <a:pPr marL="0" indent="0" algn="just">
              <a:buNone/>
            </a:pPr>
            <a:endParaRPr lang="ru-RU" sz="2000" i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2024/25 учебного года </a:t>
            </a:r>
            <a:r>
              <a:rPr lang="ru-RU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масштабирование практико-ориентированных мероприятий в рамках Единой модели профессиональной </a:t>
            </a:r>
            <a:r>
              <a:rPr lang="ru-RU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ориентации;</a:t>
            </a:r>
            <a:endParaRPr lang="ru-RU" sz="2000" b="1" i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i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сети профильно-предпрофессиональных </a:t>
            </a:r>
            <a:r>
              <a:rPr lang="ru-RU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классов, в том числе с </a:t>
            </a:r>
            <a:r>
              <a:rPr lang="ru-RU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возможностей </a:t>
            </a:r>
            <a:r>
              <a:rPr lang="ru-RU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сущностей, </a:t>
            </a:r>
            <a:r>
              <a:rPr lang="ru-RU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открытых в рамках национального проекта «Образование»</a:t>
            </a:r>
            <a:r>
              <a:rPr lang="ru-RU" sz="2000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endParaRPr lang="ru-RU" sz="2000" i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курса внеурочной деятельности «Россия – мои горизонты</a:t>
            </a:r>
            <a:r>
              <a:rPr lang="ru-RU" sz="2000" b="1" i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b="1" i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заполнения в ГИС «Сетевой город. Образование» в модуле «Образовательные организации» - раздел «Внеурочная деятельность»</a:t>
            </a:r>
            <a:endParaRPr lang="ru-RU" sz="2000" i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" y="0"/>
            <a:ext cx="12066814" cy="824593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smtClean="0">
                <a:solidFill>
                  <a:schemeClr val="bg1"/>
                </a:solidFill>
              </a:rPr>
              <a:t>ЕДИНАЯ МОДЕЛЬ ПРОФЕССИОНАЛЬНОЙ ОРИЕНТАЦИИ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08" y="74895"/>
            <a:ext cx="714284" cy="67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81197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93</Words>
  <Application>Microsoft Office PowerPoint</Application>
  <PresentationFormat>Широкоэкранный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 Юдина</dc:creator>
  <cp:lastModifiedBy>User</cp:lastModifiedBy>
  <cp:revision>64</cp:revision>
  <dcterms:created xsi:type="dcterms:W3CDTF">2021-02-12T12:59:08Z</dcterms:created>
  <dcterms:modified xsi:type="dcterms:W3CDTF">2024-08-23T04:10:48Z</dcterms:modified>
</cp:coreProperties>
</file>